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2" r:id="rId4"/>
    <p:sldId id="260" r:id="rId5"/>
    <p:sldId id="257" r:id="rId6"/>
    <p:sldId id="258" r:id="rId7"/>
    <p:sldId id="263" r:id="rId8"/>
    <p:sldId id="264" r:id="rId9"/>
    <p:sldId id="265" r:id="rId10"/>
    <p:sldId id="266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3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8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6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6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5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3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5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8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7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8878D-2EE2-D049-81BF-9E2BE18659AC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835D0-B90C-FE4F-931D-1CB222CF4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6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utopiagam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Django</a:t>
            </a:r>
            <a:r>
              <a:rPr lang="en-US" dirty="0" smtClean="0"/>
              <a:t> (and Web Application Frameworks)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Joel Bremson</a:t>
            </a:r>
          </a:p>
          <a:p>
            <a:r>
              <a:rPr lang="en-US" dirty="0" smtClean="0"/>
              <a:t>May 16, </a:t>
            </a:r>
            <a:r>
              <a:rPr lang="en-US" dirty="0" smtClean="0"/>
              <a:t>2011</a:t>
            </a:r>
          </a:p>
          <a:p>
            <a:r>
              <a:rPr lang="en-US" dirty="0" err="1" smtClean="0"/>
              <a:t>jbremson@ucdavis.edu</a:t>
            </a:r>
            <a:endParaRPr lang="en-US" dirty="0" smtClean="0"/>
          </a:p>
          <a:p>
            <a:r>
              <a:rPr lang="en-US" dirty="0" smtClean="0"/>
              <a:t>@LUGOD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33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dirty="0" err="1" smtClean="0"/>
              <a:t>irtualenv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ip</a:t>
            </a:r>
          </a:p>
          <a:p>
            <a:r>
              <a:rPr lang="en-US" dirty="0" smtClean="0"/>
              <a:t>fabric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17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www.djangoproject.com</a:t>
            </a:r>
            <a:endParaRPr lang="en-US" dirty="0"/>
          </a:p>
          <a:p>
            <a:r>
              <a:rPr lang="en-US" dirty="0" err="1" smtClean="0"/>
              <a:t>stackoverflow.com</a:t>
            </a:r>
            <a:endParaRPr lang="en-US" dirty="0" smtClean="0"/>
          </a:p>
          <a:p>
            <a:r>
              <a:rPr lang="en-US"/>
              <a:t>w</a:t>
            </a:r>
            <a:r>
              <a:rPr lang="en-US" smtClean="0"/>
              <a:t>ww.python.org</a:t>
            </a:r>
            <a:endParaRPr lang="en-US" dirty="0" smtClean="0"/>
          </a:p>
          <a:p>
            <a:r>
              <a:rPr lang="en-US" dirty="0" smtClean="0"/>
              <a:t>IRC - #</a:t>
            </a:r>
            <a:r>
              <a:rPr lang="en-US" dirty="0" err="1" smtClean="0"/>
              <a:t>django</a:t>
            </a:r>
            <a:r>
              <a:rPr lang="en-US" dirty="0" smtClean="0"/>
              <a:t> on </a:t>
            </a:r>
            <a:r>
              <a:rPr lang="en-US" dirty="0" err="1" smtClean="0"/>
              <a:t>freenode.net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73782" y="26296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3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autopiagame.com</a:t>
            </a:r>
            <a:endParaRPr lang="en-US" dirty="0" smtClean="0"/>
          </a:p>
          <a:p>
            <a:r>
              <a:rPr lang="en-US" dirty="0" err="1" smtClean="0"/>
              <a:t>jbremson</a:t>
            </a:r>
            <a:r>
              <a:rPr lang="en-US" err="1" smtClean="0"/>
              <a:t>@</a:t>
            </a:r>
            <a:r>
              <a:rPr lang="en-US" smtClean="0"/>
              <a:t>ucdavis.edu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8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 Frameworks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0856" b="108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8412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A web application framework is a </a:t>
            </a:r>
            <a:r>
              <a:rPr lang="en-US" b="1" dirty="0" smtClean="0"/>
              <a:t>software framework that </a:t>
            </a:r>
            <a:r>
              <a:rPr lang="en-US" b="1" dirty="0"/>
              <a:t>is designed to support the </a:t>
            </a:r>
            <a:r>
              <a:rPr lang="en-US" b="1" dirty="0" smtClean="0"/>
              <a:t>development of dynamic websites, web applications and web services. 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/>
              <a:t>http://</a:t>
            </a:r>
            <a:r>
              <a:rPr lang="en-US" sz="2400" dirty="0" err="1"/>
              <a:t>en.wikipedia.org</a:t>
            </a:r>
            <a:r>
              <a:rPr lang="en-US" sz="2400" dirty="0"/>
              <a:t>/wiki/</a:t>
            </a:r>
            <a:r>
              <a:rPr lang="en-US" sz="2400" dirty="0" err="1"/>
              <a:t>Web_application_framework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1000"/>
          </a:blip>
          <a:stretch>
            <a:fillRect/>
          </a:stretch>
        </p:blipFill>
        <p:spPr>
          <a:xfrm>
            <a:off x="3671977" y="1407874"/>
            <a:ext cx="4089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3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8470" b="-28470"/>
          <a:stretch>
            <a:fillRect/>
          </a:stretch>
        </p:blipFill>
        <p:spPr>
          <a:xfrm>
            <a:off x="1200648" y="1570132"/>
            <a:ext cx="3368450" cy="185251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839" y="2012950"/>
            <a:ext cx="1104900" cy="1409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8590" y="4844899"/>
            <a:ext cx="2349500" cy="901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9098" y="4989884"/>
            <a:ext cx="2159000" cy="927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423" y="3640045"/>
            <a:ext cx="20320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24973" y="3640045"/>
            <a:ext cx="2540000" cy="8763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54930" y="3453088"/>
            <a:ext cx="13562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 smtClean="0"/>
              <a:t>???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373594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727" y="1572534"/>
            <a:ext cx="8502470" cy="3294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Django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-1221"/>
          <a:stretch/>
        </p:blipFill>
        <p:spPr>
          <a:xfrm>
            <a:off x="457200" y="2441934"/>
            <a:ext cx="8229600" cy="221697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727" y="1886354"/>
            <a:ext cx="8498524" cy="34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48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Django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2271" b="-22271"/>
          <a:stretch>
            <a:fillRect/>
          </a:stretch>
        </p:blipFill>
        <p:spPr>
          <a:xfrm>
            <a:off x="457200" y="748274"/>
            <a:ext cx="8417688" cy="462940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349499"/>
            <a:ext cx="8371383" cy="22818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300" y="2413000"/>
            <a:ext cx="7632700" cy="203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05604"/>
            <a:ext cx="9144000" cy="393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8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ettings.py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3333" r="3333"/>
          <a:stretch>
            <a:fillRect/>
          </a:stretch>
        </p:blipFill>
        <p:spPr/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02" y="1600200"/>
            <a:ext cx="829139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145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-6535" b="-6535"/>
          <a:stretch>
            <a:fillRect/>
          </a:stretch>
        </p:blipFill>
        <p:spPr>
          <a:xfrm>
            <a:off x="200249" y="1417638"/>
            <a:ext cx="8804035" cy="47144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Django</a:t>
            </a:r>
            <a:r>
              <a:rPr lang="en-US" dirty="0" smtClean="0"/>
              <a:t> is Python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49" y="1955799"/>
            <a:ext cx="8804035" cy="376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880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-&gt; </a:t>
            </a:r>
            <a:r>
              <a:rPr lang="en-US" dirty="0" err="1" smtClean="0"/>
              <a:t>Django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68" b="15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72685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100</Words>
  <Application>Microsoft Macintosh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Django (and Web Application Frameworks)</vt:lpstr>
      <vt:lpstr>Web Application Frameworks</vt:lpstr>
      <vt:lpstr>Definition</vt:lpstr>
      <vt:lpstr>Options!</vt:lpstr>
      <vt:lpstr>Installing Django</vt:lpstr>
      <vt:lpstr>Installing Django</vt:lpstr>
      <vt:lpstr>settings.py</vt:lpstr>
      <vt:lpstr>Django is Python</vt:lpstr>
      <vt:lpstr>Python -&gt; Django</vt:lpstr>
      <vt:lpstr>The Tools</vt:lpstr>
      <vt:lpstr>Getting Help</vt:lpstr>
      <vt:lpstr>Thanks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Django (and Web Application Frameworks)</dc:title>
  <dc:creator>Joel Bremson</dc:creator>
  <cp:lastModifiedBy>Joel Bremson</cp:lastModifiedBy>
  <cp:revision>23</cp:revision>
  <dcterms:created xsi:type="dcterms:W3CDTF">2011-05-16T03:02:33Z</dcterms:created>
  <dcterms:modified xsi:type="dcterms:W3CDTF">2011-05-17T19:57:38Z</dcterms:modified>
</cp:coreProperties>
</file>